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CEE2E4B4-C36B-4524-A58B-B0B541926D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4E02931D-2AF6-4205-ADC9-11F03D1ECE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Faceți clic pentru a edita stilul de subtitlu coordonator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451CFC5F-A162-455C-A333-9FBF3834B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0BFD-616B-4A22-8A32-A687DF1E63C4}" type="datetimeFigureOut">
              <a:rPr lang="ro-RO" smtClean="0"/>
              <a:t>16.02.2025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4C875070-12F0-4858-BC8C-4F6725474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9DBA14EA-0464-4854-9683-71663D6D1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EE1FA-9855-44E1-8E76-61A0C912C75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7069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3B2E2B05-EFF1-42F4-8683-4FA1AB7D6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2A4D7002-0E25-420E-A27A-69F2A38A2E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DBE41DE9-DEFA-498A-BFC3-1484898A2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0BFD-616B-4A22-8A32-A687DF1E63C4}" type="datetimeFigureOut">
              <a:rPr lang="ro-RO" smtClean="0"/>
              <a:t>16.02.2025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179A58AB-697C-4526-A9EE-6401FDD5D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BB0238E2-0999-4951-96A3-2136BD802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EE1FA-9855-44E1-8E76-61A0C912C75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99032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>
            <a:extLst>
              <a:ext uri="{FF2B5EF4-FFF2-40B4-BE49-F238E27FC236}">
                <a16:creationId xmlns:a16="http://schemas.microsoft.com/office/drawing/2014/main" id="{26DBD088-FC59-4537-85AE-6EE1A53EBE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DD0513BA-8585-4063-AC63-785C00F7E2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E2B20D37-D20E-4409-9F8C-035C4D6E7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0BFD-616B-4A22-8A32-A687DF1E63C4}" type="datetimeFigureOut">
              <a:rPr lang="ro-RO" smtClean="0"/>
              <a:t>16.02.2025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F25D8CFA-7643-4E9C-BAA8-4D46B9C0F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FF5EA785-DC27-4A96-813C-638CA7314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EE1FA-9855-44E1-8E76-61A0C912C75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48553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23C01C7A-0884-457C-AC60-D418A8DA8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53DFF32D-FE2E-42D9-A354-573ECBB55E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CCBE6CF6-A40C-4535-A556-5E7BA0CCB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0BFD-616B-4A22-8A32-A687DF1E63C4}" type="datetimeFigureOut">
              <a:rPr lang="ro-RO" smtClean="0"/>
              <a:t>16.02.2025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CEF0875B-5FA6-4A84-B988-79B6B71AD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77DF19BE-F672-4E21-86DB-E751A04FC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EE1FA-9855-44E1-8E76-61A0C912C75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736554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F1BBE359-D818-4C67-820E-E922D6BFD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6F7A128E-42A6-405A-89A6-F2F78DBFDD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212E032E-8066-429D-B82D-31EA99AB0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0BFD-616B-4A22-8A32-A687DF1E63C4}" type="datetimeFigureOut">
              <a:rPr lang="ro-RO" smtClean="0"/>
              <a:t>16.02.2025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BD2595E2-FCD1-4FE8-886C-D0C2E93D5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1DC526FD-2949-4382-98AA-2D8C6AE23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EE1FA-9855-44E1-8E76-61A0C912C75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98238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260B0E02-28E8-4E04-8029-EDCC1F941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25BD1D45-7E69-4930-AF10-14882D96EE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F5F33231-D224-47B1-A268-420F4CD08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14E68B1D-114B-4068-A150-F1B1FAA60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0BFD-616B-4A22-8A32-A687DF1E63C4}" type="datetimeFigureOut">
              <a:rPr lang="ro-RO" smtClean="0"/>
              <a:t>16.02.2025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3579304A-890E-4535-A4CE-8ABE6ED72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7D2BA701-D449-4FD2-988A-677E123B2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EE1FA-9855-44E1-8E76-61A0C912C75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11193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D48B85E3-EF35-4260-A5ED-1E342B1A9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88038D9A-5FF7-46CF-B91B-D29456749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7EECB6F6-8C85-4562-8DC7-05912CD318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text 4">
            <a:extLst>
              <a:ext uri="{FF2B5EF4-FFF2-40B4-BE49-F238E27FC236}">
                <a16:creationId xmlns:a16="http://schemas.microsoft.com/office/drawing/2014/main" id="{143426A2-DBB0-405F-8E01-FDA4B4C891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7A36C074-2CFC-4393-B36C-39A14FF382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7" name="Substituent dată 6">
            <a:extLst>
              <a:ext uri="{FF2B5EF4-FFF2-40B4-BE49-F238E27FC236}">
                <a16:creationId xmlns:a16="http://schemas.microsoft.com/office/drawing/2014/main" id="{FD919848-1465-43BB-8D72-2DA4E2DD9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0BFD-616B-4A22-8A32-A687DF1E63C4}" type="datetimeFigureOut">
              <a:rPr lang="ro-RO" smtClean="0"/>
              <a:t>16.02.2025</a:t>
            </a:fld>
            <a:endParaRPr lang="ro-RO"/>
          </a:p>
        </p:txBody>
      </p:sp>
      <p:sp>
        <p:nvSpPr>
          <p:cNvPr id="8" name="Substituent subsol 7">
            <a:extLst>
              <a:ext uri="{FF2B5EF4-FFF2-40B4-BE49-F238E27FC236}">
                <a16:creationId xmlns:a16="http://schemas.microsoft.com/office/drawing/2014/main" id="{DF2179D8-1B65-4E02-ACB3-822F8713D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>
            <a:extLst>
              <a:ext uri="{FF2B5EF4-FFF2-40B4-BE49-F238E27FC236}">
                <a16:creationId xmlns:a16="http://schemas.microsoft.com/office/drawing/2014/main" id="{2EA97612-9604-47B4-ACEB-2861A3D67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EE1FA-9855-44E1-8E76-61A0C912C75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17784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3ADC0E85-4248-436F-8084-2CD6D3427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dată 2">
            <a:extLst>
              <a:ext uri="{FF2B5EF4-FFF2-40B4-BE49-F238E27FC236}">
                <a16:creationId xmlns:a16="http://schemas.microsoft.com/office/drawing/2014/main" id="{DD8EE3BB-F248-4C10-9832-592DE7EAE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0BFD-616B-4A22-8A32-A687DF1E63C4}" type="datetimeFigureOut">
              <a:rPr lang="ro-RO" smtClean="0"/>
              <a:t>16.02.2025</a:t>
            </a:fld>
            <a:endParaRPr lang="ro-RO"/>
          </a:p>
        </p:txBody>
      </p:sp>
      <p:sp>
        <p:nvSpPr>
          <p:cNvPr id="4" name="Substituent subsol 3">
            <a:extLst>
              <a:ext uri="{FF2B5EF4-FFF2-40B4-BE49-F238E27FC236}">
                <a16:creationId xmlns:a16="http://schemas.microsoft.com/office/drawing/2014/main" id="{30A57983-586D-44B2-9BD2-FD6B79C25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>
            <a:extLst>
              <a:ext uri="{FF2B5EF4-FFF2-40B4-BE49-F238E27FC236}">
                <a16:creationId xmlns:a16="http://schemas.microsoft.com/office/drawing/2014/main" id="{452265E7-D30C-4AB3-980B-DA0B97E79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EE1FA-9855-44E1-8E76-61A0C912C75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18383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>
            <a:extLst>
              <a:ext uri="{FF2B5EF4-FFF2-40B4-BE49-F238E27FC236}">
                <a16:creationId xmlns:a16="http://schemas.microsoft.com/office/drawing/2014/main" id="{C5AEED43-D303-4A79-98B6-CB95877C9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0BFD-616B-4A22-8A32-A687DF1E63C4}" type="datetimeFigureOut">
              <a:rPr lang="ro-RO" smtClean="0"/>
              <a:t>16.02.2025</a:t>
            </a:fld>
            <a:endParaRPr lang="ro-RO"/>
          </a:p>
        </p:txBody>
      </p:sp>
      <p:sp>
        <p:nvSpPr>
          <p:cNvPr id="3" name="Substituent subsol 2">
            <a:extLst>
              <a:ext uri="{FF2B5EF4-FFF2-40B4-BE49-F238E27FC236}">
                <a16:creationId xmlns:a16="http://schemas.microsoft.com/office/drawing/2014/main" id="{E5BB0AA9-45F8-4AA9-930C-ADE7B8B7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>
            <a:extLst>
              <a:ext uri="{FF2B5EF4-FFF2-40B4-BE49-F238E27FC236}">
                <a16:creationId xmlns:a16="http://schemas.microsoft.com/office/drawing/2014/main" id="{8077D194-065F-4DB5-A395-94C18657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EE1FA-9855-44E1-8E76-61A0C912C75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02817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64BEE232-11FF-4E79-93DF-8740FB1E7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C5A6F56A-6FA9-4D72-8D6E-B37089782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82921C63-35F4-4D45-92BB-130F839E3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9F5C852B-895B-45E2-A5C2-C02C65476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0BFD-616B-4A22-8A32-A687DF1E63C4}" type="datetimeFigureOut">
              <a:rPr lang="ro-RO" smtClean="0"/>
              <a:t>16.02.2025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08581F7D-9630-488B-A128-03DAAB0B5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4280B1DE-1D8B-406D-9167-A9D4F2BE8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EE1FA-9855-44E1-8E76-61A0C912C75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08424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9216389E-AA04-4ED5-9E58-0F089C65E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imagine 2">
            <a:extLst>
              <a:ext uri="{FF2B5EF4-FFF2-40B4-BE49-F238E27FC236}">
                <a16:creationId xmlns:a16="http://schemas.microsoft.com/office/drawing/2014/main" id="{1DCF4086-5EF1-4C8B-AAA7-DB08466DBE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808FD105-6DE4-4C01-8293-9403D0C9A5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E3CD0AE9-F487-4808-A69F-0A492A157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0BFD-616B-4A22-8A32-A687DF1E63C4}" type="datetimeFigureOut">
              <a:rPr lang="ro-RO" smtClean="0"/>
              <a:t>16.02.2025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076B2E0C-9F7A-4561-8CBD-150CE46BA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8E00D2ED-4EA2-47D6-AEB2-FD7890883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EE1FA-9855-44E1-8E76-61A0C912C75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92142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>
            <a:extLst>
              <a:ext uri="{FF2B5EF4-FFF2-40B4-BE49-F238E27FC236}">
                <a16:creationId xmlns:a16="http://schemas.microsoft.com/office/drawing/2014/main" id="{7016AE50-046C-4ADE-AA7F-A13C959E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8A362DE6-7AB6-4FE3-A37A-A421C80E1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BCB8282D-216D-4C14-A194-0839E331D6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00BFD-616B-4A22-8A32-A687DF1E63C4}" type="datetimeFigureOut">
              <a:rPr lang="ro-RO" smtClean="0"/>
              <a:t>16.02.2025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777A504E-9547-45B1-9AFC-66246B917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ABFBDFA6-2F4F-41DD-A768-46134D955B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EE1FA-9855-44E1-8E76-61A0C912C75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98423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34920410-21DB-4F27-BAA2-6E10611DC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Bahnschrift SemiBold Condensed" panose="020B0502040204020203" pitchFamily="34" charset="0"/>
              </a:rPr>
              <a:t>DESCOPERIRI CE AU SCHIMBAT LUMEA</a:t>
            </a:r>
          </a:p>
        </p:txBody>
      </p:sp>
      <p:sp>
        <p:nvSpPr>
          <p:cNvPr id="3" name="CasetăText 2">
            <a:extLst>
              <a:ext uri="{FF2B5EF4-FFF2-40B4-BE49-F238E27FC236}">
                <a16:creationId xmlns:a16="http://schemas.microsoft.com/office/drawing/2014/main" id="{85BA3334-AF7E-42D6-BCEA-32A897626F19}"/>
              </a:ext>
            </a:extLst>
          </p:cNvPr>
          <p:cNvSpPr txBox="1"/>
          <p:nvPr/>
        </p:nvSpPr>
        <p:spPr>
          <a:xfrm>
            <a:off x="1100831" y="1961965"/>
            <a:ext cx="3941686" cy="3965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o-RO" sz="4400" dirty="0"/>
              <a:t>Roata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o-RO" sz="4400" dirty="0"/>
              <a:t>Busola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o-RO" sz="4400" dirty="0"/>
              <a:t>Tiparul</a:t>
            </a:r>
          </a:p>
        </p:txBody>
      </p:sp>
    </p:spTree>
    <p:extLst>
      <p:ext uri="{BB962C8B-B14F-4D97-AF65-F5344CB8AC3E}">
        <p14:creationId xmlns:p14="http://schemas.microsoft.com/office/powerpoint/2010/main" val="3772276623"/>
      </p:ext>
    </p:extLst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230</TotalTime>
  <Words>8</Words>
  <Application>Microsoft Office PowerPoint</Application>
  <PresentationFormat>Ecran lat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4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</vt:i4>
      </vt:variant>
    </vt:vector>
  </HeadingPairs>
  <TitlesOfParts>
    <vt:vector size="6" baseType="lpstr">
      <vt:lpstr>Arial</vt:lpstr>
      <vt:lpstr>Bahnschrift SemiBold Condensed</vt:lpstr>
      <vt:lpstr>Calibri</vt:lpstr>
      <vt:lpstr>Calibri Light</vt:lpstr>
      <vt:lpstr>Temă Office</vt:lpstr>
      <vt:lpstr>DESCOPERIRI CE AU SCHIMBAT LUMEA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DESCOPERIRI CE AU SCHIMBAT LUMEA</dc:title>
  <dc:creator>user</dc:creator>
  <cp:lastModifiedBy>user</cp:lastModifiedBy>
  <cp:revision>20</cp:revision>
  <dcterms:created xsi:type="dcterms:W3CDTF">2025-02-15T21:34:15Z</dcterms:created>
  <dcterms:modified xsi:type="dcterms:W3CDTF">2025-02-16T17:50:42Z</dcterms:modified>
</cp:coreProperties>
</file>